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40" autoAdjust="0"/>
  </p:normalViewPr>
  <p:slideViewPr>
    <p:cSldViewPr>
      <p:cViewPr varScale="1">
        <p:scale>
          <a:sx n="79" d="100"/>
          <a:sy n="79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70890902788095"/>
          <c:y val="0.0"/>
          <c:w val="0.801011736740455"/>
          <c:h val="0.97601747959495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Results!$B$3:$B$6</c:f>
              <c:strCache>
                <c:ptCount val="4"/>
                <c:pt idx="0">
                  <c:v>Yes</c:v>
                </c:pt>
                <c:pt idx="1">
                  <c:v>Mostly</c:v>
                </c:pt>
                <c:pt idx="2">
                  <c:v>Sorta</c:v>
                </c:pt>
                <c:pt idx="3">
                  <c:v>No</c:v>
                </c:pt>
              </c:strCache>
            </c:strRef>
          </c:cat>
          <c:val>
            <c:numRef>
              <c:f>Results!$D$3:$D$6</c:f>
              <c:numCache>
                <c:formatCode>General</c:formatCode>
                <c:ptCount val="4"/>
                <c:pt idx="0">
                  <c:v>11.0</c:v>
                </c:pt>
                <c:pt idx="1">
                  <c:v>2.0</c:v>
                </c:pt>
                <c:pt idx="2">
                  <c:v>2.0</c:v>
                </c:pt>
                <c:pt idx="3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000347169898138189"/>
          <c:y val="0.775065803873589"/>
          <c:w val="0.713489327984945"/>
          <c:h val="0.11597796977129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ppt template</Template>
  <TotalTime>570</TotalTime>
  <Words>1156</Words>
  <Application>Microsoft Macintosh PowerPoint</Application>
  <PresentationFormat>On-screen Show (4:3)</PresentationFormat>
  <Paragraphs>94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10_Office Theme</vt:lpstr>
      <vt:lpstr>7_Office Theme</vt:lpstr>
      <vt:lpstr>5_Office Theme</vt:lpstr>
      <vt:lpstr>PowerPoint Presentation</vt:lpstr>
      <vt:lpstr>Test Environment/OS Notes</vt:lpstr>
      <vt:lpstr>What happens when all you have is IPv6?</vt:lpstr>
      <vt:lpstr>It just works!</vt:lpstr>
      <vt:lpstr>… for some values of “work”</vt:lpstr>
      <vt:lpstr>Except… when it doesn’t</vt:lpstr>
      <vt:lpstr>Test results – Do webpages work over IPv6-only?</vt:lpstr>
      <vt:lpstr>A little experiment with our favorite sponsors. . .</vt:lpstr>
      <vt:lpstr>A little experiment with our favorite sponsors. . .</vt:lpstr>
      <vt:lpstr>So what?</vt:lpstr>
      <vt:lpstr>How committed is your company to IPv6?</vt:lpstr>
    </vt:vector>
  </TitlesOfParts>
  <Company>Time Warner Cable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George, Wes</dc:creator>
  <cp:lastModifiedBy>Lee Howard</cp:lastModifiedBy>
  <cp:revision>32</cp:revision>
  <dcterms:created xsi:type="dcterms:W3CDTF">2013-05-23T13:39:55Z</dcterms:created>
  <dcterms:modified xsi:type="dcterms:W3CDTF">2013-10-12T20:13:59Z</dcterms:modified>
</cp:coreProperties>
</file>