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77163" autoAdjust="0"/>
  </p:normalViewPr>
  <p:slideViewPr>
    <p:cSldViewPr>
      <p:cViewPr varScale="1">
        <p:scale>
          <a:sx n="64" d="100"/>
          <a:sy n="64" d="100"/>
        </p:scale>
        <p:origin x="-1554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gothic"/>
        <a:cs typeface="msgothic"/>
      </a:majorFont>
      <a:minorFont>
        <a:latin typeface="Arial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23274</TotalTime>
  <Words>553</Words>
  <Application>Microsoft Office PowerPoint</Application>
  <PresentationFormat>Custom</PresentationFormat>
  <Paragraphs>158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Topics Covered</vt:lpstr>
      <vt:lpstr>About Me</vt:lpstr>
      <vt:lpstr>What is Nagios?</vt:lpstr>
      <vt:lpstr>Nagios History</vt:lpstr>
      <vt:lpstr>Commercial Nagios</vt:lpstr>
      <vt:lpstr>Nagios News</vt:lpstr>
      <vt:lpstr>Nagios News cont.</vt:lpstr>
      <vt:lpstr>The Nagios Ecosystem</vt:lpstr>
      <vt:lpstr>Nagios Challenges</vt:lpstr>
      <vt:lpstr>How to Support Nagios Project</vt:lpstr>
      <vt:lpstr>Question &amp; Answer / Ask Nagios!</vt:lpstr>
      <vt:lpstr>Contact Information</vt:lpstr>
    </vt:vector>
  </TitlesOfParts>
  <Company>Nagios Enterprises,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and Maintaining the Nagios Ecosystem</dc:title>
  <dc:creator>Ethan Galstad;Scott Wilkerson</dc:creator>
  <cp:lastModifiedBy>swilkerson</cp:lastModifiedBy>
  <cp:revision>314</cp:revision>
  <cp:lastPrinted>2011-04-10T13:44:34Z</cp:lastPrinted>
  <dcterms:created xsi:type="dcterms:W3CDTF">2007-08-07T03:01:14Z</dcterms:created>
  <dcterms:modified xsi:type="dcterms:W3CDTF">2013-10-15T08:37:20Z</dcterms:modified>
</cp:coreProperties>
</file>